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41" autoAdjust="0"/>
    <p:restoredTop sz="81250" autoAdjust="0"/>
  </p:normalViewPr>
  <p:slideViewPr>
    <p:cSldViewPr snapToGrid="0">
      <p:cViewPr varScale="1">
        <p:scale>
          <a:sx n="54" d="100"/>
          <a:sy n="54" d="100"/>
        </p:scale>
        <p:origin x="232" y="18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r>
              <a:rPr lang="en-US" baseline="0" dirty="0" smtClean="0"/>
              <a:t> </a:t>
            </a:r>
            <a:r>
              <a:rPr lang="en-US" dirty="0" smtClean="0"/>
              <a:t>We could also figure out a way to run system commands within our recipes.</a:t>
            </a:r>
            <a:r>
              <a:rPr lang="en-US" baseline="0" dirty="0" smtClean="0"/>
              <a:t> </a:t>
            </a:r>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r>
              <a:rPr lang="en-US" baseline="0" dirty="0" smtClean="0"/>
              <a:t> </a:t>
            </a:r>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r>
              <a:rPr lang="en-US" baseline="0" dirty="0" smtClean="0"/>
              <a:t> </a:t>
            </a:r>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Move into the workstation cookbook's directory.</a:t>
            </a:r>
            <a:r>
              <a:rPr lang="en-US" baseline="0" dirty="0" smtClean="0"/>
              <a:t> </a:t>
            </a:r>
            <a:r>
              <a:rPr lang="en-US" dirty="0" smtClean="0"/>
              <a:t>Verify the changes we made to the workstation cookbook's default recipe with kitchen.</a:t>
            </a:r>
            <a:r>
              <a:rPr lang="en-US" baseline="0" dirty="0" smtClean="0"/>
              <a:t> </a:t>
            </a:r>
            <a:r>
              <a:rPr lang="en-US" dirty="0" smtClean="0"/>
              <a:t>Return to the home directory.</a:t>
            </a:r>
            <a:r>
              <a:rPr lang="en-US" baseline="0" dirty="0" smtClean="0"/>
              <a:t> </a:t>
            </a:r>
            <a:r>
              <a:rPr lang="en-US" dirty="0" smtClean="0"/>
              <a:t>Use 'chef-client' to locally apply the workstation cookbook's default recipe.</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r>
              <a:rPr lang="en-US" baseline="0" dirty="0" smtClean="0"/>
              <a:t> </a:t>
            </a:r>
            <a:r>
              <a:rPr lang="en-US" dirty="0" smtClean="0"/>
              <a:t>Minor versions represent smaller changes that are still compatible with previous versions. This could be new features that extend the existing functionality without breaking any of the existing </a:t>
            </a:r>
            <a:r>
              <a:rPr lang="en-US" smtClean="0"/>
              <a:t>features.</a:t>
            </a:r>
            <a:r>
              <a:rPr lang="en-US" baseline="0" smtClean="0"/>
              <a:t> </a:t>
            </a:r>
            <a:r>
              <a:rPr lang="en-US" smtClean="0"/>
              <a:t>And </a:t>
            </a:r>
            <a:r>
              <a:rPr lang="en-US" dirty="0" smtClean="0"/>
              <a:t>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pPr marL="0" marR="0" indent="0" algn="l" defTabSz="1219090" rtl="0" eaLnBrk="1" fontAlgn="auto" latinLnBrk="0" hangingPunct="1">
              <a:lnSpc>
                <a:spcPct val="90000"/>
              </a:lnSpc>
              <a:spcBef>
                <a:spcPts val="0"/>
              </a:spcBef>
              <a:spcAft>
                <a:spcPts val="444"/>
              </a:spcAft>
              <a:buClrTx/>
              <a:buSzTx/>
              <a:buFontTx/>
              <a:buNone/>
              <a:tabLst/>
              <a:defRPr/>
            </a:pPr>
            <a:endParaRPr lang="en-US" baseline="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a:t>
            </a:r>
            <a:r>
              <a:rPr lang="en-US" baseline="0" dirty="0" smtClean="0"/>
              <a:t>Note: With large groups I often find it better to have individuals turn to the individuals around them, form groups of whatever size they feel comfortable, and have them take turns asking and answering the questions. </a:t>
            </a:r>
            <a:r>
              <a:rPr lang="en-US" baseline="0" smtClean="0"/>
              <a:t>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docs.chef.io/cookbook_version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emver.org/"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68954"/>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hlinkClick r:id="rId3"/>
              </a:rPr>
              <a:t>http://</a:t>
            </a:r>
            <a:r>
              <a:rPr lang="en-US" dirty="0" smtClean="0">
                <a:solidFill>
                  <a:srgbClr val="3E4346"/>
                </a:solidFill>
                <a:cs typeface="Courier New" panose="02070309020205020404" pitchFamily="49" charset="0"/>
                <a:hlinkClick r:id="rId3"/>
              </a:rPr>
              <a:t>en.wikipedia.org/wiki/String_interpolation#Ruby</a:t>
            </a:r>
            <a:endParaRPr lang="en-US" dirty="0" smtClean="0">
              <a:solidFill>
                <a:srgbClr val="3E4346"/>
              </a:solidFill>
              <a:cs typeface="Courier New" panose="02070309020205020404" pitchFamily="49" charset="0"/>
            </a:endParaRPr>
          </a:p>
          <a:p>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smtClean="0"/>
              <a:t># ... PACKAGE RESOURCES ...</a:t>
            </a:r>
          </a:p>
          <a:p>
            <a:r>
              <a:rPr lang="en-US" sz="2400" dirty="0" smtClean="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3036633"/>
            <a:ext cx="14404975" cy="3281363"/>
          </a:xfrm>
        </p:spPr>
        <p:txBody>
          <a:bodyPr/>
          <a:lstStyle/>
          <a:p>
            <a:r>
              <a:rPr lang="en-US" smtClean="0"/>
              <a:t>`</a:t>
            </a:r>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smtClean="0"/>
              <a:t>Let's </a:t>
            </a:r>
            <a:r>
              <a:rPr lang="en-US" dirty="0" smtClean="0"/>
              <a:t>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15355</TotalTime>
  <Words>4696</Words>
  <Application>Microsoft Macintosh PowerPoint</Application>
  <PresentationFormat>Custom</PresentationFormat>
  <Paragraphs>698</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1961</cp:revision>
  <cp:lastPrinted>2015-02-07T23:49:10Z</cp:lastPrinted>
  <dcterms:created xsi:type="dcterms:W3CDTF">2012-09-13T17:36:07Z</dcterms:created>
  <dcterms:modified xsi:type="dcterms:W3CDTF">2016-02-22T21:43:11Z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